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7"/>
  </p:notesMasterIdLst>
  <p:sldIdLst>
    <p:sldId id="256" r:id="rId5"/>
    <p:sldId id="266" r:id="rId6"/>
    <p:sldId id="261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8" autoAdjust="0"/>
    <p:restoredTop sz="91781" autoAdjust="0"/>
  </p:normalViewPr>
  <p:slideViewPr>
    <p:cSldViewPr snapToGrid="0" snapToObjects="1">
      <p:cViewPr varScale="1">
        <p:scale>
          <a:sx n="82" d="100"/>
          <a:sy n="82" d="100"/>
        </p:scale>
        <p:origin x="-1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D3DD1-ACBB-5F48-A96F-A6F4A095DE5F}" type="datetimeFigureOut">
              <a:rPr lang="en-US" smtClean="0"/>
              <a:t>3/19/13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A140C-17B1-9447-8083-27EA5B2D1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8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140C-17B1-9447-8083-27EA5B2D14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8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140C-17B1-9447-8083-27EA5B2D14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62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140C-17B1-9447-8083-27EA5B2D14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1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140C-17B1-9447-8083-27EA5B2D14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1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140C-17B1-9447-8083-27EA5B2D14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8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140C-17B1-9447-8083-27EA5B2D14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140C-17B1-9447-8083-27EA5B2D14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9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140C-17B1-9447-8083-27EA5B2D14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5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140C-17B1-9447-8083-27EA5B2D14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14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140C-17B1-9447-8083-27EA5B2D14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1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Met with clients who showed up unscheduled at my office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When to a clients home and discussed community resources / made phone calls</a:t>
            </a:r>
          </a:p>
          <a:p>
            <a:pPr marL="228600" indent="-228600">
              <a:buAutoNum type="arabicPeriod"/>
            </a:pPr>
            <a:r>
              <a:rPr lang="en-US" dirty="0" smtClean="0"/>
              <a:t>Participated in a day long training</a:t>
            </a:r>
          </a:p>
          <a:p>
            <a:pPr marL="228600" indent="-228600">
              <a:buAutoNum type="arabicPeriod"/>
            </a:pPr>
            <a:r>
              <a:rPr lang="en-US" dirty="0" smtClean="0"/>
              <a:t>Took</a:t>
            </a:r>
            <a:r>
              <a:rPr lang="en-US" baseline="0" dirty="0" smtClean="0"/>
              <a:t> a client to pick up their prescription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Participated in a 3 Rivers Family Planning meeting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Went to DSHS with a client (3 times)</a:t>
            </a:r>
          </a:p>
          <a:p>
            <a:pPr marL="228600" indent="-228600">
              <a:buAutoNum type="arabicPeriod"/>
            </a:pPr>
            <a:r>
              <a:rPr lang="en-US" dirty="0" smtClean="0"/>
              <a:t>Celebrated</a:t>
            </a:r>
            <a:r>
              <a:rPr lang="en-US" baseline="0" dirty="0" smtClean="0"/>
              <a:t> because chronically homeless / mentally ill client got into an apartment</a:t>
            </a:r>
          </a:p>
          <a:p>
            <a:pPr marL="228600" indent="-228600">
              <a:buAutoNum type="arabicPeriod"/>
            </a:pPr>
            <a:r>
              <a:rPr lang="en-US" dirty="0" smtClean="0"/>
              <a:t>Phone calls,</a:t>
            </a:r>
            <a:r>
              <a:rPr lang="en-US" baseline="0" dirty="0" smtClean="0"/>
              <a:t> emails, paperwork, coordinating with other clinicians / supervisor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Spoke to DSHS Worker, CPS Worker, Wraparound Care Coordinator, Shelter Staff, Dog Kennel Owner, CAC worker… probably others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Drove hundreds of miles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140C-17B1-9447-8083-27EA5B2D14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10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A140C-17B1-9447-8083-27EA5B2D14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3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3/19/13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3988"/>
            <a:ext cx="8229600" cy="966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90369"/>
            <a:ext cx="8229600" cy="4235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Courier"/>
          <a:ea typeface="+mj-ea"/>
          <a:cs typeface="Courie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800" b="0" i="1" kern="1200">
          <a:solidFill>
            <a:schemeClr val="tx1"/>
          </a:solidFill>
          <a:latin typeface="Courier"/>
          <a:ea typeface="+mn-ea"/>
          <a:cs typeface="Courier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400" b="0" i="1" kern="1200">
          <a:solidFill>
            <a:schemeClr val="tx1"/>
          </a:solidFill>
          <a:latin typeface="Courier"/>
          <a:ea typeface="+mn-ea"/>
          <a:cs typeface="Courier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b="0" i="1" kern="1200">
          <a:solidFill>
            <a:schemeClr val="tx1"/>
          </a:solidFill>
          <a:latin typeface="Courier"/>
          <a:ea typeface="+mn-ea"/>
          <a:cs typeface="Courier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1800" b="0" i="1" kern="1200">
          <a:solidFill>
            <a:schemeClr val="tx1"/>
          </a:solidFill>
          <a:latin typeface="Courier"/>
          <a:ea typeface="+mn-ea"/>
          <a:cs typeface="Courie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1" kern="1200">
          <a:solidFill>
            <a:schemeClr val="tx1"/>
          </a:solidFill>
          <a:latin typeface="Courier"/>
          <a:ea typeface="+mn-ea"/>
          <a:cs typeface="Courie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5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Pasco Discovery Coalition</a:t>
            </a:r>
          </a:p>
          <a:p>
            <a:r>
              <a:rPr lang="en-US" dirty="0" smtClean="0"/>
              <a:t>Children’s Alliance</a:t>
            </a:r>
          </a:p>
          <a:p>
            <a:r>
              <a:rPr lang="en-US" dirty="0" smtClean="0"/>
              <a:t>VOICES</a:t>
            </a:r>
          </a:p>
          <a:p>
            <a:r>
              <a:rPr lang="en-US" dirty="0" smtClean="0"/>
              <a:t>Generalists Intervention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Change</a:t>
            </a:r>
            <a:endParaRPr lang="en-US" dirty="0"/>
          </a:p>
        </p:txBody>
      </p:sp>
      <p:pic>
        <p:nvPicPr>
          <p:cNvPr id="4" name="Content Placeholder 6" descr="PRI Framework Picture.jpg"/>
          <p:cNvPicPr>
            <a:picLocks noGrp="1" noChangeAspect="1"/>
          </p:cNvPicPr>
          <p:nvPr>
            <p:ph idx="1"/>
          </p:nvPr>
        </p:nvPicPr>
        <p:blipFill>
          <a:blip r:embed="rId4"/>
          <a:srcRect t="9628" b="9628"/>
          <a:stretch>
            <a:fillRect/>
          </a:stretch>
        </p:blipFill>
        <p:spPr>
          <a:xfrm>
            <a:off x="457200" y="1534099"/>
            <a:ext cx="8229600" cy="4235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0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questions</a:t>
            </a:r>
          </a:p>
          <a:p>
            <a:r>
              <a:rPr lang="en-US" dirty="0" smtClean="0"/>
              <a:t>Follow up later:  </a:t>
            </a:r>
            <a:r>
              <a:rPr lang="en-US" u="sng" dirty="0" err="1" smtClean="0"/>
              <a:t>jacob.r.campbell@gmail.com</a:t>
            </a:r>
            <a:endParaRPr lang="en-US" u="sng" dirty="0" smtClean="0"/>
          </a:p>
          <a:p>
            <a:r>
              <a:rPr lang="en-US" dirty="0" smtClean="0"/>
              <a:t>Download presentation at </a:t>
            </a:r>
            <a:br>
              <a:rPr lang="en-US" dirty="0" smtClean="0"/>
            </a:br>
            <a:r>
              <a:rPr lang="en-US" u="sng" dirty="0" smtClean="0"/>
              <a:t>http://</a:t>
            </a:r>
            <a:r>
              <a:rPr lang="en-US" u="sng" dirty="0" err="1" smtClean="0"/>
              <a:t>jacobrcampbell.com</a:t>
            </a:r>
            <a:r>
              <a:rPr lang="en-US" u="sng" dirty="0" smtClean="0"/>
              <a:t>/resources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2532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cial Service Deliver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47838" y="1147193"/>
            <a:ext cx="5646737" cy="4235450"/>
          </a:xfrm>
        </p:spPr>
      </p:pic>
    </p:spTree>
    <p:extLst>
      <p:ext uri="{BB962C8B-B14F-4D97-AF65-F5344CB8AC3E}">
        <p14:creationId xmlns:p14="http://schemas.microsoft.com/office/powerpoint/2010/main" val="23414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Question About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Job do you see doing social work-wise?</a:t>
            </a:r>
          </a:p>
          <a:p>
            <a:r>
              <a:rPr lang="en-US" dirty="0" smtClean="0"/>
              <a:t>How many of you plan on getting your Master’s in Social Work (or other degree)?</a:t>
            </a:r>
          </a:p>
          <a:p>
            <a:r>
              <a:rPr lang="en-US" dirty="0" smtClean="0"/>
              <a:t>What do you think case management 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</a:p>
          <a:p>
            <a:pPr lvl="1"/>
            <a:r>
              <a:rPr lang="en-US" dirty="0" smtClean="0"/>
              <a:t>Who’s Jacob?</a:t>
            </a:r>
          </a:p>
          <a:p>
            <a:pPr lvl="1"/>
            <a:r>
              <a:rPr lang="en-US" dirty="0" smtClean="0"/>
              <a:t>CM @ TCCH</a:t>
            </a:r>
          </a:p>
          <a:p>
            <a:pPr lvl="1"/>
            <a:r>
              <a:rPr lang="en-US" dirty="0" smtClean="0"/>
              <a:t>Overview of CM</a:t>
            </a:r>
          </a:p>
          <a:p>
            <a:r>
              <a:rPr lang="en-US" dirty="0" smtClean="0"/>
              <a:t>Micro</a:t>
            </a:r>
          </a:p>
          <a:p>
            <a:pPr lvl="1"/>
            <a:r>
              <a:rPr lang="en-US" dirty="0" smtClean="0"/>
              <a:t>Practical Exp.</a:t>
            </a:r>
          </a:p>
          <a:p>
            <a:pPr lvl="1"/>
            <a:r>
              <a:rPr lang="en-US" dirty="0" smtClean="0"/>
              <a:t>CM Skills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Macro</a:t>
            </a:r>
          </a:p>
          <a:p>
            <a:pPr lvl="1"/>
            <a:r>
              <a:rPr lang="en-US" dirty="0" smtClean="0"/>
              <a:t>Practical Exp.</a:t>
            </a:r>
          </a:p>
          <a:p>
            <a:pPr lvl="1"/>
            <a:r>
              <a:rPr lang="en-US" dirty="0" smtClean="0"/>
              <a:t>Environmental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Jacob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808" y="1890369"/>
            <a:ext cx="5743992" cy="423579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Educational Experience</a:t>
            </a:r>
          </a:p>
          <a:p>
            <a:r>
              <a:rPr lang="en-US" dirty="0" smtClean="0"/>
              <a:t>Work Experience</a:t>
            </a:r>
          </a:p>
          <a:p>
            <a:r>
              <a:rPr lang="en-US" dirty="0" smtClean="0"/>
              <a:t>Outside Practice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32" y="2431862"/>
            <a:ext cx="1847130" cy="2462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22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@ TCCH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90369"/>
            <a:ext cx="4540581" cy="4235794"/>
          </a:xfrm>
        </p:spPr>
        <p:txBody>
          <a:bodyPr/>
          <a:lstStyle/>
          <a:p>
            <a:r>
              <a:rPr lang="en-US" dirty="0" smtClean="0"/>
              <a:t>Tri-Cities Community Health Overview</a:t>
            </a:r>
          </a:p>
          <a:p>
            <a:r>
              <a:rPr lang="en-US" dirty="0" smtClean="0"/>
              <a:t>Cliental Demographical Information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781" y="2168538"/>
            <a:ext cx="3689018" cy="2781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9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fields have case management in them?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Multi-axial diagnosis and case management</a:t>
            </a:r>
          </a:p>
          <a:p>
            <a:r>
              <a:rPr lang="en-US" dirty="0" err="1" smtClean="0"/>
              <a:t>Psychoeducation</a:t>
            </a:r>
            <a:endParaRPr lang="en-US" dirty="0" smtClean="0"/>
          </a:p>
          <a:p>
            <a:r>
              <a:rPr lang="en-US" dirty="0" smtClean="0"/>
              <a:t>Resource connections / </a:t>
            </a:r>
            <a:r>
              <a:rPr lang="en-US" dirty="0" err="1" smtClean="0"/>
              <a:t>stablization</a:t>
            </a:r>
            <a:endParaRPr lang="en-US" dirty="0" smtClean="0"/>
          </a:p>
          <a:p>
            <a:r>
              <a:rPr lang="en-US" dirty="0" smtClean="0"/>
              <a:t>Case coordination</a:t>
            </a:r>
            <a:endParaRPr lang="en-US" dirty="0"/>
          </a:p>
          <a:p>
            <a:r>
              <a:rPr lang="en-US" dirty="0" smtClean="0"/>
              <a:t>Micro || Mezzo || Macro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Activities I did this last week</a:t>
            </a:r>
          </a:p>
          <a:p>
            <a:endParaRPr lang="en-US" dirty="0" smtClean="0"/>
          </a:p>
          <a:p>
            <a:r>
              <a:rPr lang="en-US" dirty="0" smtClean="0"/>
              <a:t>In an office or in the community or home?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connections</a:t>
            </a:r>
          </a:p>
          <a:p>
            <a:r>
              <a:rPr lang="en-US" dirty="0" smtClean="0"/>
              <a:t>Knowledgeable about resources</a:t>
            </a:r>
          </a:p>
          <a:p>
            <a:r>
              <a:rPr lang="en-US" dirty="0" smtClean="0"/>
              <a:t>Micro skills</a:t>
            </a:r>
          </a:p>
          <a:p>
            <a:r>
              <a:rPr lang="en-US" dirty="0" smtClean="0"/>
              <a:t>Therapeutic techniques</a:t>
            </a:r>
          </a:p>
          <a:p>
            <a:r>
              <a:rPr lang="en-US" dirty="0" smtClean="0"/>
              <a:t>Opportunistic bent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297</Words>
  <Application>Microsoft Macintosh PowerPoint</Application>
  <PresentationFormat>On-screen Show (4:3)</PresentationFormat>
  <Paragraphs>73</Paragraphs>
  <Slides>12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It’s a Question About Knowledge</vt:lpstr>
      <vt:lpstr>Overview</vt:lpstr>
      <vt:lpstr>Who’s Jacob</vt:lpstr>
      <vt:lpstr>CM @ TCCH</vt:lpstr>
      <vt:lpstr>CM Overview</vt:lpstr>
      <vt:lpstr>Practical Experience</vt:lpstr>
      <vt:lpstr>CM Skills</vt:lpstr>
      <vt:lpstr>Practical Experience</vt:lpstr>
      <vt:lpstr>Environmental Change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Jacob Campbell</cp:lastModifiedBy>
  <cp:revision>56</cp:revision>
  <dcterms:created xsi:type="dcterms:W3CDTF">2010-04-12T23:12:02Z</dcterms:created>
  <dcterms:modified xsi:type="dcterms:W3CDTF">2013-03-20T05:15:15Z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